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8" r:id="rId3"/>
    <p:sldId id="259" r:id="rId4"/>
    <p:sldId id="260" r:id="rId5"/>
    <p:sldId id="261" r:id="rId6"/>
    <p:sldId id="269" r:id="rId7"/>
    <p:sldId id="262" r:id="rId8"/>
    <p:sldId id="270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BCD9C-7732-4C21-BD59-FA8005A61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6CBC29-1ECC-4DFD-B147-B528D6B72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E4432B-B78A-4E87-8951-8C095B7E0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8928DD-9F77-4D55-B1EC-6C4F7A20C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CA55AC-9EB5-4ADF-8F53-67A2F895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52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70AE2-CA51-4D8D-8D1C-104D64B1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CA964F-5572-4956-87D8-8795A84F2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FF8063-5BD9-4B81-9828-17542597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C83E50-E8E5-40E4-A214-BD4EEA6A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9C1DAD-EB24-420A-B565-6D8AB2BE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8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D82054-806B-4A3B-B954-FEA894216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9BCDA3-C76D-4493-B918-E4CCC9655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8BA4C-6EB9-4F4A-9FAF-155C80FC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EC4096-33C8-427C-BF1D-CEAAD44E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60348-F69F-4F13-B93D-39E209A1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76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D342B-3213-476B-9717-0ED9288A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7CB8B-8497-4FF1-A962-DCFBA2D84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747C0A-ADF4-4434-9836-63D44B1D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355755-A1E5-4233-A4E6-8C248D03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D2C2FF-A291-4546-9A3B-7DFF05A1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89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CC7CF-C86E-4D7D-B868-3C45ECD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75D93-9706-4EA5-BD41-586C86FC4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64C75-5CF8-4497-B441-41F0E98E1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E13088-BBD1-43E5-BA9D-C83575FD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453E12-6185-4CFC-93CA-CECBB8E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89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CF3D6-6E8C-4569-AABF-66F2F662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4D4442-F40C-4B37-BE0B-1976F6E31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15172D-0985-4E79-8664-A3D8755E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C604F6-DA36-4F80-947D-DCDBE42F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B81DE7-50BF-459E-A99F-5CF2DFBF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6A9473-33C9-41AC-9D95-23BF2528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71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B2AA2-4EF6-456A-B52B-1566258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936F5-6E56-45CA-9E91-9529D1C21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76BBF8-3606-408E-821C-9AB0DB7B1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9C6514-24C1-4605-8457-13E7F644C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1644BA9-FA29-4B31-A30F-3F06EDD2A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F2C314F-0130-4C06-81A1-FD701F54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5361416-12FF-4927-B008-BD023844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04931A-C3E0-44B4-BCA8-9746D406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443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CDA9F-AE95-42A6-8084-7EA4EEDA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C0F4397-E834-46C3-9FA3-06508BC4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AC0E77-29DF-4AA4-A599-2B4D609E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3A0A83-5A04-48D4-8E6C-A31B86675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09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E93046-557F-4527-BC05-711B4FAB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DE8EF8-EC15-4E2C-9BBE-C0C0E059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3C5EA5-FE27-432A-8001-7FE93400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69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AE3E7-2F2A-4C19-B490-EE0908AD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93457-0C6E-43BC-9942-6893CAA35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67B81F-9208-48B6-8084-362CC2D44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FC8D70-0762-4B98-9D5F-BF957D82C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85D5E7-B1D2-4505-8B11-114B77E9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F14E93-3CAB-4A2C-8FC8-5C187F76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9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7BA29-DB7E-4CE3-B6B1-89A7855C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0D4FA18-0AAC-4AB7-93D0-1F62CAE91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886887-21CE-4D9B-B0D1-FF2B766A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4775F7-34B8-44AA-A8E6-130B0F3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46B087-F63F-4143-B9C9-8C1961BD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86758D-0CD2-488E-BFCF-8F04405D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2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4205DC-94B8-4F70-BA5C-2F4C3DA0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1007D1-B307-4F0C-894A-C373109CD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0C81E-403F-42E6-900A-35B15B73C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0B48F-F719-4F4D-85AD-B563A7B486C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C1C7E2-7BC2-4381-BF95-13A982F65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A5F9AC-D6D6-4123-B209-1684BC106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E00E-5849-4518-8EFB-51F76994C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5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slide" Target="slide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slide" Target="slide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slide" Target="slide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56DF2-CB41-487E-8E11-DB367FD0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6" y="260922"/>
            <a:ext cx="11617256" cy="71038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Utilizando as portas digitais 2, 4 e 7, código com valores iguais à 0 e 255: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E3B8CB-5ED3-44B2-B1EF-BFD688A9E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971302"/>
            <a:ext cx="6096000" cy="6321288"/>
          </a:xfrm>
        </p:spPr>
        <p:txBody>
          <a:bodyPr numCol="2">
            <a:normAutofit fontScale="25000" lnSpcReduction="20000"/>
          </a:bodyPr>
          <a:lstStyle/>
          <a:p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 OUTPUT);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 OUTPUT);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 OUTPUT);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 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 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 </a:t>
            </a:r>
          </a:p>
          <a:p>
            <a:endParaRPr lang="pt-BR" sz="8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sz="8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8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8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pt-BR" dirty="0">
              <a:solidFill>
                <a:srgbClr val="954F72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ECA264-5F38-4A90-BE6D-23BA40A7CD9A}"/>
              </a:ext>
            </a:extLst>
          </p:cNvPr>
          <p:cNvSpPr txBox="1"/>
          <p:nvPr/>
        </p:nvSpPr>
        <p:spPr>
          <a:xfrm>
            <a:off x="6001494" y="1182231"/>
            <a:ext cx="5901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Ao utilizarmos valores oscilando entre 0 e 255 nas portas digitais – comando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–, teremos os mesmos sinais para os valores iguais à 0 e 255, já que as mesmas consideram que para qualquer valor diferente de 0 a intensidade será máxima, enquanto que para o valor 0 a intensidade é mínima.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hlinkClick r:id="rId2" action="ppaction://hlinksldjump"/>
            <a:extLst>
              <a:ext uri="{FF2B5EF4-FFF2-40B4-BE49-F238E27FC236}">
                <a16:creationId xmlns:a16="http://schemas.microsoft.com/office/drawing/2014/main" id="{A62CADC3-8023-4928-837D-FE70D6F913D5}"/>
              </a:ext>
            </a:extLst>
          </p:cNvPr>
          <p:cNvSpPr txBox="1"/>
          <p:nvPr/>
        </p:nvSpPr>
        <p:spPr>
          <a:xfrm>
            <a:off x="6739686" y="4494215"/>
            <a:ext cx="477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visualizar a simulação</a:t>
            </a:r>
          </a:p>
        </p:txBody>
      </p:sp>
    </p:spTree>
    <p:extLst>
      <p:ext uri="{BB962C8B-B14F-4D97-AF65-F5344CB8AC3E}">
        <p14:creationId xmlns:p14="http://schemas.microsoft.com/office/powerpoint/2010/main" val="2876617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WD25">
            <a:hlinkClick r:id="" action="ppaction://media"/>
            <a:extLst>
              <a:ext uri="{FF2B5EF4-FFF2-40B4-BE49-F238E27FC236}">
                <a16:creationId xmlns:a16="http://schemas.microsoft.com/office/drawing/2014/main" id="{427FA381-1714-41F0-984C-591CA8AE4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A93334E-B453-46E8-8B52-56BF49CE3B40}"/>
              </a:ext>
            </a:extLst>
          </p:cNvPr>
          <p:cNvSpPr/>
          <p:nvPr/>
        </p:nvSpPr>
        <p:spPr>
          <a:xfrm>
            <a:off x="4552422" y="648866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voltar ao slide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47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WD10">
            <a:hlinkClick r:id="" action="ppaction://media"/>
            <a:extLst>
              <a:ext uri="{FF2B5EF4-FFF2-40B4-BE49-F238E27FC236}">
                <a16:creationId xmlns:a16="http://schemas.microsoft.com/office/drawing/2014/main" id="{887F7DF0-8D5C-4A30-8575-F87019FFC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6EBEB07-66F3-4C01-BEB1-E347519AED6D}"/>
              </a:ext>
            </a:extLst>
          </p:cNvPr>
          <p:cNvSpPr/>
          <p:nvPr/>
        </p:nvSpPr>
        <p:spPr>
          <a:xfrm>
            <a:off x="4552422" y="648866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voltar ao slide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6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WD5">
            <a:hlinkClick r:id="" action="ppaction://media"/>
            <a:extLst>
              <a:ext uri="{FF2B5EF4-FFF2-40B4-BE49-F238E27FC236}">
                <a16:creationId xmlns:a16="http://schemas.microsoft.com/office/drawing/2014/main" id="{745A8AA8-48AE-4A47-82D9-B968A309E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5B67F4F-C629-452A-9CD9-FBC24111BB8D}"/>
              </a:ext>
            </a:extLst>
          </p:cNvPr>
          <p:cNvSpPr/>
          <p:nvPr/>
        </p:nvSpPr>
        <p:spPr>
          <a:xfrm>
            <a:off x="4552422" y="648866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voltar ao slide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2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EF8CF0D-4D39-4E17-A4BE-13C61994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6" y="260922"/>
            <a:ext cx="11617256" cy="71038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Utilizando as portas digitais 2, 4 e 7, código com valores variando de 0 à 255: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FDDB98C8-7B5E-4856-9AEC-63608E945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289354"/>
            <a:ext cx="6096000" cy="6111985"/>
          </a:xfrm>
        </p:spPr>
        <p:txBody>
          <a:bodyPr numCol="2">
            <a:normAutofit fontScale="25000" lnSpcReduction="20000"/>
          </a:bodyPr>
          <a:lstStyle/>
          <a:p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 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 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 </a:t>
            </a:r>
          </a:p>
          <a:p>
            <a:endParaRPr lang="pt-BR" sz="8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(4,255);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(4,0);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(7,127.5);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dirty="0">
              <a:solidFill>
                <a:srgbClr val="954F72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E8138A-296A-4F94-8E6D-53A5EA5619DC}"/>
              </a:ext>
            </a:extLst>
          </p:cNvPr>
          <p:cNvSpPr txBox="1"/>
          <p:nvPr/>
        </p:nvSpPr>
        <p:spPr>
          <a:xfrm>
            <a:off x="6001494" y="1182231"/>
            <a:ext cx="5901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Como podemos notar, ao utilizarmos valores entre 0 e 255 nas portas digitais não temos variação da intensidade. Como já dito, para qualquer valor diferente de 0 teremos a intensidade máxima e para valores iguais à 0, teremos intensidade mínima. A simulação foi realizada utilizando o valores de 0 e 127,5.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hlinkClick r:id="rId2" action="ppaction://hlinksldjump"/>
            <a:extLst>
              <a:ext uri="{FF2B5EF4-FFF2-40B4-BE49-F238E27FC236}">
                <a16:creationId xmlns:a16="http://schemas.microsoft.com/office/drawing/2014/main" id="{F8762E12-608D-470E-8E63-3BC3F4EA2706}"/>
              </a:ext>
            </a:extLst>
          </p:cNvPr>
          <p:cNvSpPr txBox="1"/>
          <p:nvPr/>
        </p:nvSpPr>
        <p:spPr>
          <a:xfrm>
            <a:off x="6739686" y="4494215"/>
            <a:ext cx="477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visualizar a simulação</a:t>
            </a:r>
          </a:p>
        </p:txBody>
      </p:sp>
    </p:spTree>
    <p:extLst>
      <p:ext uri="{BB962C8B-B14F-4D97-AF65-F5344CB8AC3E}">
        <p14:creationId xmlns:p14="http://schemas.microsoft.com/office/powerpoint/2010/main" val="103107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B022DF3A-247C-4ACB-89C4-9F1C6921A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744975"/>
            <a:ext cx="6205190" cy="6420679"/>
          </a:xfrm>
        </p:spPr>
        <p:txBody>
          <a:bodyPr numCol="2">
            <a:normAutofit fontScale="25000" lnSpcReduction="20000"/>
          </a:bodyPr>
          <a:lstStyle/>
          <a:p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setup()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 OUTPUT);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 OUTPUT);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 OUTPUT);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 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 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(1000); 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pt-BR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(9,0);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(10,0);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(11,255);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80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8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E490BA-25F8-471B-99E7-6F6CE71B38BE}"/>
              </a:ext>
            </a:extLst>
          </p:cNvPr>
          <p:cNvSpPr txBox="1"/>
          <p:nvPr/>
        </p:nvSpPr>
        <p:spPr>
          <a:xfrm>
            <a:off x="5804452" y="1110798"/>
            <a:ext cx="595245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Pode-se notar que, não há diferença entre as portas digitais e as portas PWD – apenas diferença no comando de 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– quando temos valores iguais à 0 e 255.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095B1B6-D97B-4D4D-B3BB-33A6E1465650}"/>
              </a:ext>
            </a:extLst>
          </p:cNvPr>
          <p:cNvSpPr txBox="1">
            <a:spLocks/>
          </p:cNvSpPr>
          <p:nvPr/>
        </p:nvSpPr>
        <p:spPr>
          <a:xfrm>
            <a:off x="232415" y="127361"/>
            <a:ext cx="11617256" cy="710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Utilizando as portas PWD 9, 10 e 11, código com valores iguais à 0 e 255: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hlinkClick r:id="rId2" action="ppaction://hlinksldjump"/>
            <a:extLst>
              <a:ext uri="{FF2B5EF4-FFF2-40B4-BE49-F238E27FC236}">
                <a16:creationId xmlns:a16="http://schemas.microsoft.com/office/drawing/2014/main" id="{21E80EF1-E8CA-47A8-A137-55F1F0B7129E}"/>
              </a:ext>
            </a:extLst>
          </p:cNvPr>
          <p:cNvSpPr txBox="1"/>
          <p:nvPr/>
        </p:nvSpPr>
        <p:spPr>
          <a:xfrm>
            <a:off x="6639204" y="4268928"/>
            <a:ext cx="477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visualizar a simulação</a:t>
            </a:r>
          </a:p>
        </p:txBody>
      </p:sp>
    </p:spTree>
    <p:extLst>
      <p:ext uri="{BB962C8B-B14F-4D97-AF65-F5344CB8AC3E}">
        <p14:creationId xmlns:p14="http://schemas.microsoft.com/office/powerpoint/2010/main" val="257344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5DAAA37-5E3A-41D1-AB00-487F4537D664}"/>
              </a:ext>
            </a:extLst>
          </p:cNvPr>
          <p:cNvSpPr txBox="1">
            <a:spLocks/>
          </p:cNvSpPr>
          <p:nvPr/>
        </p:nvSpPr>
        <p:spPr>
          <a:xfrm>
            <a:off x="232415" y="127361"/>
            <a:ext cx="11617256" cy="7103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- Utilizando as portas PWD 9, 10 e 11, código com valores variando de 0 à 255:</a:t>
            </a:r>
            <a:b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A977F1ED-08BA-4EF2-84A0-58C85748A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2415" y="975423"/>
            <a:ext cx="5340626" cy="6126277"/>
          </a:xfrm>
        </p:spPr>
        <p:txBody>
          <a:bodyPr numCol="2">
            <a:normAutofit fontScale="25000" lnSpcReduction="20000"/>
          </a:bodyPr>
          <a:lstStyle/>
          <a:p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setup()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 OUTPUT);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 OUTPUT);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 OUTPUT);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 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 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(1000); 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(9,0);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(10,0);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analogWrite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(11,50);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7200" dirty="0" err="1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(1000);</a:t>
            </a:r>
          </a:p>
          <a:p>
            <a:r>
              <a:rPr lang="pt-BR" sz="72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365723-68F9-4D22-84DB-B5BB1AA15ED3}"/>
              </a:ext>
            </a:extLst>
          </p:cNvPr>
          <p:cNvSpPr txBox="1"/>
          <p:nvPr/>
        </p:nvSpPr>
        <p:spPr>
          <a:xfrm>
            <a:off x="5194851" y="2610683"/>
            <a:ext cx="68513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Utilizando 50% - (equivale à 127,5) - do valor máximo da escala: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visualizar a simulação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Utilizando 19,6% - (equivale à 50) - do valor máximo da escala: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visualizar a simulação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Utilizando 9,8%  - (equivale à 25) - do valor máximo da escala: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visualizar a simulação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Utilizando 3,92% - (equivale à 10) - do valor máximo da escala: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visualizar a simulação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Utilizando 1,96% - (equivale à 5) - do valor máximo da escala: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visualizar a simulação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90AAAF-2179-4157-ABDE-ACABD63B5055}"/>
              </a:ext>
            </a:extLst>
          </p:cNvPr>
          <p:cNvSpPr txBox="1"/>
          <p:nvPr/>
        </p:nvSpPr>
        <p:spPr>
          <a:xfrm>
            <a:off x="5790085" y="438757"/>
            <a:ext cx="5952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Ao utilizarmos as portas PWD, não temos a necessidade de funcionar com o LED totalmente ligado ou desligado. Podemos variar a intensidade da luz, o que nos dá uma mais versatilidade perante as portas digitais, já que nas mesmas só temos o LED totalmente ligado ou desligado. Enquanto que nas portas PWD, podemos ter um meio termo.</a:t>
            </a:r>
          </a:p>
        </p:txBody>
      </p:sp>
    </p:spTree>
    <p:extLst>
      <p:ext uri="{BB962C8B-B14F-4D97-AF65-F5344CB8AC3E}">
        <p14:creationId xmlns:p14="http://schemas.microsoft.com/office/powerpoint/2010/main" val="419697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alores_de_0_e_255">
            <a:hlinkClick r:id="" action="ppaction://media"/>
            <a:extLst>
              <a:ext uri="{FF2B5EF4-FFF2-40B4-BE49-F238E27FC236}">
                <a16:creationId xmlns:a16="http://schemas.microsoft.com/office/drawing/2014/main" id="{8DECF0CF-2B06-4300-8109-C8FCC88B4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8" r="-18"/>
          <a:stretch/>
        </p:blipFill>
        <p:spPr>
          <a:xfrm>
            <a:off x="-22696" y="0"/>
            <a:ext cx="12214696" cy="6500191"/>
          </a:xfrm>
          <a:prstGeom prst="rect">
            <a:avLst/>
          </a:prstGeom>
        </p:spPr>
      </p:pic>
      <p:sp>
        <p:nvSpPr>
          <p:cNvPr id="6" name="CaixaDeTexto 5">
            <a:hlinkClick r:id="rId5" action="ppaction://hlinksldjump"/>
            <a:extLst>
              <a:ext uri="{FF2B5EF4-FFF2-40B4-BE49-F238E27FC236}">
                <a16:creationId xmlns:a16="http://schemas.microsoft.com/office/drawing/2014/main" id="{9406575A-17C7-4A6F-B238-B892F7FD3FB0}"/>
              </a:ext>
            </a:extLst>
          </p:cNvPr>
          <p:cNvSpPr txBox="1"/>
          <p:nvPr/>
        </p:nvSpPr>
        <p:spPr>
          <a:xfrm>
            <a:off x="4585118" y="6457890"/>
            <a:ext cx="375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voltar ao slide</a:t>
            </a:r>
          </a:p>
        </p:txBody>
      </p:sp>
    </p:spTree>
    <p:extLst>
      <p:ext uri="{BB962C8B-B14F-4D97-AF65-F5344CB8AC3E}">
        <p14:creationId xmlns:p14="http://schemas.microsoft.com/office/powerpoint/2010/main" val="3321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igital127.5">
            <a:hlinkClick r:id="" action="ppaction://media"/>
            <a:extLst>
              <a:ext uri="{FF2B5EF4-FFF2-40B4-BE49-F238E27FC236}">
                <a16:creationId xmlns:a16="http://schemas.microsoft.com/office/drawing/2014/main" id="{7635D9C7-C990-40B1-BDE3-3E31DC227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6" name="CaixaDeTexto 5">
            <a:hlinkClick r:id="rId5" action="ppaction://hlinksldjump"/>
            <a:extLst>
              <a:ext uri="{FF2B5EF4-FFF2-40B4-BE49-F238E27FC236}">
                <a16:creationId xmlns:a16="http://schemas.microsoft.com/office/drawing/2014/main" id="{B242D24C-8A49-4E55-BE84-3A4AFB212C19}"/>
              </a:ext>
            </a:extLst>
          </p:cNvPr>
          <p:cNvSpPr txBox="1"/>
          <p:nvPr/>
        </p:nvSpPr>
        <p:spPr>
          <a:xfrm>
            <a:off x="4585118" y="6457890"/>
            <a:ext cx="375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voltar ao slide</a:t>
            </a:r>
          </a:p>
        </p:txBody>
      </p:sp>
    </p:spTree>
    <p:extLst>
      <p:ext uri="{BB962C8B-B14F-4D97-AF65-F5344CB8AC3E}">
        <p14:creationId xmlns:p14="http://schemas.microsoft.com/office/powerpoint/2010/main" val="2529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WD">
            <a:hlinkClick r:id="" action="ppaction://media"/>
            <a:extLst>
              <a:ext uri="{FF2B5EF4-FFF2-40B4-BE49-F238E27FC236}">
                <a16:creationId xmlns:a16="http://schemas.microsoft.com/office/drawing/2014/main" id="{F18A9115-4F6C-4612-99CE-AFF1B9977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3" name="CaixaDeTexto 2">
            <a:hlinkClick r:id="rId5" action="ppaction://hlinksldjump"/>
            <a:extLst>
              <a:ext uri="{FF2B5EF4-FFF2-40B4-BE49-F238E27FC236}">
                <a16:creationId xmlns:a16="http://schemas.microsoft.com/office/drawing/2014/main" id="{B8A04DA1-C34E-4829-ABEA-59E97772026A}"/>
              </a:ext>
            </a:extLst>
          </p:cNvPr>
          <p:cNvSpPr txBox="1"/>
          <p:nvPr/>
        </p:nvSpPr>
        <p:spPr>
          <a:xfrm>
            <a:off x="4585118" y="6457890"/>
            <a:ext cx="375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voltar ao slide</a:t>
            </a:r>
          </a:p>
        </p:txBody>
      </p:sp>
    </p:spTree>
    <p:extLst>
      <p:ext uri="{BB962C8B-B14F-4D97-AF65-F5344CB8AC3E}">
        <p14:creationId xmlns:p14="http://schemas.microsoft.com/office/powerpoint/2010/main" val="28761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WD127.5">
            <a:hlinkClick r:id="" action="ppaction://media"/>
            <a:extLst>
              <a:ext uri="{FF2B5EF4-FFF2-40B4-BE49-F238E27FC236}">
                <a16:creationId xmlns:a16="http://schemas.microsoft.com/office/drawing/2014/main" id="{8300FFA1-3719-4613-A53C-899089422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6" name="CaixaDeTexto 5">
            <a:hlinkClick r:id="rId5" action="ppaction://hlinksldjump"/>
            <a:extLst>
              <a:ext uri="{FF2B5EF4-FFF2-40B4-BE49-F238E27FC236}">
                <a16:creationId xmlns:a16="http://schemas.microsoft.com/office/drawing/2014/main" id="{04CF359A-51AC-434D-BDDA-5AC12EC162EA}"/>
              </a:ext>
            </a:extLst>
          </p:cNvPr>
          <p:cNvSpPr txBox="1"/>
          <p:nvPr/>
        </p:nvSpPr>
        <p:spPr>
          <a:xfrm>
            <a:off x="4585118" y="6457890"/>
            <a:ext cx="375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Clique aqui para voltar ao slide</a:t>
            </a:r>
          </a:p>
        </p:txBody>
      </p:sp>
    </p:spTree>
    <p:extLst>
      <p:ext uri="{BB962C8B-B14F-4D97-AF65-F5344CB8AC3E}">
        <p14:creationId xmlns:p14="http://schemas.microsoft.com/office/powerpoint/2010/main" val="16542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WD50">
            <a:hlinkClick r:id="" action="ppaction://media"/>
            <a:extLst>
              <a:ext uri="{FF2B5EF4-FFF2-40B4-BE49-F238E27FC236}">
                <a16:creationId xmlns:a16="http://schemas.microsoft.com/office/drawing/2014/main" id="{427E25DC-99F8-4453-8C63-9AE4B03F5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881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36C795A-6434-4833-B411-D8A060E882E9}"/>
              </a:ext>
            </a:extLst>
          </p:cNvPr>
          <p:cNvSpPr/>
          <p:nvPr/>
        </p:nvSpPr>
        <p:spPr>
          <a:xfrm>
            <a:off x="4552422" y="648866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para voltar ao slide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1009</Words>
  <Application>Microsoft Office PowerPoint</Application>
  <PresentationFormat>Widescreen</PresentationFormat>
  <Paragraphs>165</Paragraphs>
  <Slides>12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- Utilizando as portas digitais 2, 4 e 7, código com valores iguais à 0 e 255: </vt:lpstr>
      <vt:lpstr>- Utilizando as portas digitais 2, 4 e 7, código com valores variando de 0 à 255: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Utilizando as portas digitais 2, 4 e 7</dc:title>
  <dc:creator>Usuário</dc:creator>
  <cp:lastModifiedBy>Usuário</cp:lastModifiedBy>
  <cp:revision>26</cp:revision>
  <dcterms:created xsi:type="dcterms:W3CDTF">2020-05-04T00:16:58Z</dcterms:created>
  <dcterms:modified xsi:type="dcterms:W3CDTF">2020-05-04T10:21:11Z</dcterms:modified>
</cp:coreProperties>
</file>